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44" r:id="rId1"/>
    <p:sldMasterId id="2147483756" r:id="rId2"/>
  </p:sldMasterIdLst>
  <p:notesMasterIdLst>
    <p:notesMasterId r:id="rId9"/>
  </p:notesMasterIdLst>
  <p:handoutMasterIdLst>
    <p:handoutMasterId r:id="rId10"/>
  </p:handoutMasterIdLst>
  <p:sldIdLst>
    <p:sldId id="266" r:id="rId3"/>
    <p:sldId id="282" r:id="rId4"/>
    <p:sldId id="289" r:id="rId5"/>
    <p:sldId id="291" r:id="rId6"/>
    <p:sldId id="290" r:id="rId7"/>
    <p:sldId id="292" r:id="rId8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4660"/>
  </p:normalViewPr>
  <p:slideViewPr>
    <p:cSldViewPr>
      <p:cViewPr varScale="1">
        <p:scale>
          <a:sx n="94" d="100"/>
          <a:sy n="94" d="100"/>
        </p:scale>
        <p:origin x="2802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機密性</a:t>
            </a:r>
            <a:r>
              <a:rPr kumimoji="1" lang="en-US" altLang="ja-JP" smtClean="0"/>
              <a:t>2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2AD1A-C2F2-45DD-9663-CFAEEE032E38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C3E23-AAE7-4863-AF5C-7E6B6EF1F7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81538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 smtClean="0"/>
              <a:t>機密性</a:t>
            </a:r>
            <a:r>
              <a:rPr kumimoji="1" lang="en-US" altLang="ja-JP" smtClean="0"/>
              <a:t>2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419DE-55BC-42AD-84F1-8168C1FECBD7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79613" y="739775"/>
            <a:ext cx="27765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15A25-E89C-4FEA-AAD7-480156E844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08348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979613" y="739775"/>
            <a:ext cx="2776537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機密性</a:t>
            </a:r>
            <a:r>
              <a:rPr kumimoji="1" lang="en-US" altLang="ja-JP" smtClean="0"/>
              <a:t>2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798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89EEC-E643-4D22-A262-ADE6A7EC1CC0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B8E5-EA74-49F0-9DF9-0A7C0ED13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1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CD83C-3947-4649-B4C3-BDB53609EA2A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B8E5-EA74-49F0-9DF9-0A7C0ED13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34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53A0E-660B-466A-BC04-639A9F1C8C7D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B8E5-EA74-49F0-9DF9-0A7C0ED13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526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5DD91-35B5-4378-9E7D-B06589E5FE1F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CE754-C388-441B-989C-3737AFDBF1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902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4ADA-BBF3-46F5-85D0-04EAB0DE621C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CE754-C388-441B-989C-3737AFDBF1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285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CE2B9-DA0B-4088-94FB-C8D9706A3261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CE754-C388-441B-989C-3737AFDBF1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9991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07190-DA52-4F8F-B8E7-A8B7445B8D13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CE754-C388-441B-989C-3737AFDBF1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704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2354-CDC2-4472-B9C3-A2C971FF7174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CE754-C388-441B-989C-3737AFDBF1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380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D75BC-EB6B-4BF1-B47F-74EF1FB5AB9F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CE754-C388-441B-989C-3737AFDBF1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664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02DFE-78AA-4584-B97E-F9F772940E54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CE754-C388-441B-989C-3737AFDBF1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211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FD85-8D26-4EDB-AAC0-F41AF6A846D9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CE754-C388-441B-989C-3737AFDBF1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04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B9D10-90D7-4A99-9A26-BB4902488951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B8E5-EA74-49F0-9DF9-0A7C0ED13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568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9CA42-AA4E-45C8-82F8-5DB501763C26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CE754-C388-441B-989C-3737AFDBF1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9284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D9DCC-CA8E-41E2-91CC-DF43CD5833A7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CE754-C388-441B-989C-3737AFDBF1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7156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13937-60D0-41E5-B834-D09922FB6F6E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CE754-C388-441B-989C-3737AFDBF1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3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0EDE8-5824-40F5-BDF8-5FB8B809C746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B8E5-EA74-49F0-9DF9-0A7C0ED13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019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B8377-ED15-4C66-A40B-5FC4C775BC58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B8E5-EA74-49F0-9DF9-0A7C0ED13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80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E405-2A60-4943-A9E6-069939C18658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B8E5-EA74-49F0-9DF9-0A7C0ED13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82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10E0-CDBB-41C3-A6F4-1FDF9DA1F21D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B8E5-EA74-49F0-9DF9-0A7C0ED13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20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6A3-F616-4646-9DB0-FBBEAD70B042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B8E5-EA74-49F0-9DF9-0A7C0ED13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10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A08C-7B9D-408A-9C63-F5D7B4710F2B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B8E5-EA74-49F0-9DF9-0A7C0ED13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47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123EC-2853-48E5-8E0D-62454506BC28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B8E5-EA74-49F0-9DF9-0A7C0ED13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567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2BF81-94E2-4F73-94A4-3178C00DBB2A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AB8E5-EA74-49F0-9DF9-0A7C0ED137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2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50858-7D7A-4399-95B9-EA1EACE37A66}" type="datetime1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CE754-C388-441B-989C-3737AFDBF1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84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0" y="8508437"/>
            <a:ext cx="6858000" cy="0"/>
          </a:xfrm>
          <a:prstGeom prst="line">
            <a:avLst/>
          </a:prstGeom>
          <a:ln w="76200" cmpd="thickThin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0" y="8508438"/>
            <a:ext cx="4797152" cy="635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Copyright ©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　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Japan Health Insurance Association. All right reserved.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728700" y="3275856"/>
            <a:ext cx="5400600" cy="1508104"/>
            <a:chOff x="971600" y="2060847"/>
            <a:chExt cx="7200800" cy="1131078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971600" y="2060847"/>
              <a:ext cx="7200800" cy="1131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令和</a:t>
              </a:r>
              <a:r>
                <a:rPr lang="en-US" altLang="ja-JP" sz="2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4</a:t>
              </a:r>
              <a:r>
                <a:rPr lang="ja-JP" altLang="en-US" sz="2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年度</a:t>
              </a:r>
              <a:r>
                <a:rPr lang="ja-JP" altLang="en-US" sz="2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特定保健</a:t>
              </a:r>
              <a:r>
                <a:rPr lang="ja-JP" altLang="en-US" sz="2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指導</a:t>
              </a:r>
              <a:endParaRPr lang="en-US" altLang="ja-JP" sz="2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2800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実施</a:t>
              </a:r>
              <a:r>
                <a:rPr lang="ja-JP" altLang="en-US" sz="28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機関会議</a:t>
              </a:r>
              <a:endPara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endParaRPr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令和</a:t>
              </a:r>
              <a:r>
                <a:rPr lang="en-US" altLang="ja-JP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4</a:t>
              </a:r>
              <a:r>
                <a:rPr lang="ja-JP" altLang="en-US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年</a:t>
              </a:r>
              <a:r>
                <a:rPr lang="en-US" altLang="ja-JP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r>
                <a:rPr lang="en-US" altLang="ja-JP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</a:t>
              </a:r>
              <a:r>
                <a:rPr lang="ja-JP" altLang="en-US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月</a:t>
              </a:r>
              <a:r>
                <a:rPr lang="en-US" altLang="ja-JP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11</a:t>
              </a:r>
              <a:r>
                <a:rPr lang="ja-JP" altLang="en-US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日（金）</a:t>
              </a:r>
              <a:endPara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16" name="直線コネクタ 15"/>
            <p:cNvCxnSpPr/>
            <p:nvPr/>
          </p:nvCxnSpPr>
          <p:spPr>
            <a:xfrm>
              <a:off x="971600" y="2780928"/>
              <a:ext cx="72008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正方形/長方形 16"/>
          <p:cNvSpPr/>
          <p:nvPr/>
        </p:nvSpPr>
        <p:spPr>
          <a:xfrm>
            <a:off x="5643246" y="347531"/>
            <a:ext cx="972108" cy="6720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" name="Picture 2" descr="\\p81ns66\p81v0211\users\20000275\Desktop\ロゴ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90" y="8585853"/>
            <a:ext cx="1895475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71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620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6672" y="3131840"/>
            <a:ext cx="6172200" cy="1524000"/>
          </a:xfrm>
        </p:spPr>
        <p:txBody>
          <a:bodyPr>
            <a:normAutofit/>
          </a:bodyPr>
          <a:lstStyle/>
          <a:p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大原健診予防センター</a:t>
            </a:r>
            <a:r>
              <a:rPr kumimoji="1"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様</a:t>
            </a:r>
            <a:r>
              <a:rPr kumimoji="1"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参考資料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B8E5-EA74-49F0-9DF9-0A7C0ED1375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2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B8E5-EA74-49F0-9DF9-0A7C0ED1375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738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B8E5-EA74-49F0-9DF9-0A7C0ED13750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76672" y="3131840"/>
            <a:ext cx="6172200" cy="1524000"/>
          </a:xfrm>
        </p:spPr>
        <p:txBody>
          <a:bodyPr>
            <a:normAutofit/>
          </a:bodyPr>
          <a:lstStyle/>
          <a:p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福島県労働保健センター</a:t>
            </a:r>
            <a:r>
              <a:rPr kumimoji="1"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様</a:t>
            </a:r>
            <a:r>
              <a:rPr kumimoji="1"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参考資料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2874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B8E5-EA74-49F0-9DF9-0A7C0ED1375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178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7108</TotalTime>
  <Words>57</Words>
  <Application>Microsoft Office PowerPoint</Application>
  <PresentationFormat>画面に合わせる (4:3)</PresentationFormat>
  <Paragraphs>13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ＭＳ ゴシック</vt:lpstr>
      <vt:lpstr>メイリオ</vt:lpstr>
      <vt:lpstr>Arial</vt:lpstr>
      <vt:lpstr>Calibri</vt:lpstr>
      <vt:lpstr>Office ​​テーマ</vt:lpstr>
      <vt:lpstr>デザインの設定</vt:lpstr>
      <vt:lpstr>PowerPoint プレゼンテーション</vt:lpstr>
      <vt:lpstr>PowerPoint プレゼンテーション</vt:lpstr>
      <vt:lpstr>大原健診予防センター様 参考資料</vt:lpstr>
      <vt:lpstr>PowerPoint プレゼンテーション</vt:lpstr>
      <vt:lpstr>福島県労働保健センター様 参考資料</vt:lpstr>
      <vt:lpstr>PowerPoint プレゼンテーション</vt:lpstr>
    </vt:vector>
  </TitlesOfParts>
  <Company>全国健康保険協会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齋藤　郁恵</dc:creator>
  <cp:lastModifiedBy>阿久津　由香子</cp:lastModifiedBy>
  <cp:revision>165</cp:revision>
  <cp:lastPrinted>2022-11-04T09:18:57Z</cp:lastPrinted>
  <dcterms:created xsi:type="dcterms:W3CDTF">2015-11-01T23:50:35Z</dcterms:created>
  <dcterms:modified xsi:type="dcterms:W3CDTF">2022-11-04T09:20:09Z</dcterms:modified>
</cp:coreProperties>
</file>